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7" r:id="rId2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265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4470403"/>
            <a:ext cx="4950338" cy="4022722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8493121"/>
            <a:ext cx="4950338" cy="200228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23789" y="7682060"/>
            <a:ext cx="1046605" cy="1389833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8052518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985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1083734"/>
            <a:ext cx="4943989" cy="5541404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7740526"/>
            <a:ext cx="4943989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95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1083734"/>
            <a:ext cx="4582190" cy="51477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6231467"/>
            <a:ext cx="4240416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7740526"/>
            <a:ext cx="4943989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56238" y="1152009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5164988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307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4334936"/>
            <a:ext cx="4943989" cy="4844169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211733"/>
            <a:ext cx="494398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7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1083734"/>
            <a:ext cx="4582190" cy="51477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7721600"/>
            <a:ext cx="5016219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9211733"/>
            <a:ext cx="501621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56238" y="1152009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5164988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13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1115390"/>
            <a:ext cx="4943988" cy="5120036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7721600"/>
            <a:ext cx="4943989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211733"/>
            <a:ext cx="494398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187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81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1115390"/>
            <a:ext cx="1242099" cy="9393452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1115390"/>
            <a:ext cx="3537261" cy="9393452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2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1109529"/>
            <a:ext cx="4941899" cy="227713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3793067"/>
            <a:ext cx="4943989" cy="6715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2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688110"/>
            <a:ext cx="4943989" cy="26112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366933"/>
            <a:ext cx="4943989" cy="15296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9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3798589"/>
            <a:ext cx="2398148" cy="6697595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3798589"/>
            <a:ext cx="2397820" cy="6697595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40050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8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3958446"/>
            <a:ext cx="2155947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4982913"/>
            <a:ext cx="2398149" cy="552125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3952707"/>
            <a:ext cx="2154929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4977174"/>
            <a:ext cx="2396760" cy="552125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40050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2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1109529"/>
            <a:ext cx="4941900" cy="227713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0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32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793045"/>
            <a:ext cx="1972188" cy="1735666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793048"/>
            <a:ext cx="2843180" cy="9626601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841979"/>
            <a:ext cx="1972188" cy="7577664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3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534400"/>
            <a:ext cx="4943989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1128827"/>
            <a:ext cx="4943989" cy="685328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541934"/>
            <a:ext cx="4943989" cy="87771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9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406400"/>
            <a:ext cx="1485900" cy="11802005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507"/>
            <a:ext cx="1464204" cy="12183054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1219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1109529"/>
            <a:ext cx="4941900" cy="2277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3793067"/>
            <a:ext cx="4943989" cy="69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10906826"/>
            <a:ext cx="574785" cy="658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10908106"/>
            <a:ext cx="428736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83421" y="1400504"/>
            <a:ext cx="43873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9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21" y="9135781"/>
            <a:ext cx="4027243" cy="2286957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65662" y="528741"/>
            <a:ext cx="4785360" cy="1352029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0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屏東縣政府</a:t>
            </a:r>
            <a:r>
              <a:rPr lang="en-US" altLang="zh-TW" sz="40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40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br>
              <a:rPr lang="en-US" altLang="zh-TW" sz="40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光春國小新生報到方案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837798" y="2797056"/>
            <a:ext cx="2382499" cy="1191249"/>
            <a:chOff x="236718" y="1409422"/>
            <a:chExt cx="2382499" cy="1191249"/>
          </a:xfrm>
        </p:grpSpPr>
        <p:sp>
          <p:nvSpPr>
            <p:cNvPr id="8" name="圓角矩形 7"/>
            <p:cNvSpPr/>
            <p:nvPr/>
          </p:nvSpPr>
          <p:spPr>
            <a:xfrm>
              <a:off x="236718" y="1409422"/>
              <a:ext cx="2382499" cy="11912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圓角矩形 4"/>
            <p:cNvSpPr txBox="1"/>
            <p:nvPr/>
          </p:nvSpPr>
          <p:spPr>
            <a:xfrm>
              <a:off x="271608" y="1444312"/>
              <a:ext cx="2312719" cy="1121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000" kern="1200" dirty="0"/>
                <a:t>親自報到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3793815" y="2808106"/>
            <a:ext cx="2382499" cy="1191249"/>
            <a:chOff x="236718" y="1409422"/>
            <a:chExt cx="2382499" cy="1191249"/>
          </a:xfrm>
        </p:grpSpPr>
        <p:sp>
          <p:nvSpPr>
            <p:cNvPr id="11" name="圓角矩形 10"/>
            <p:cNvSpPr/>
            <p:nvPr/>
          </p:nvSpPr>
          <p:spPr>
            <a:xfrm>
              <a:off x="236718" y="1409422"/>
              <a:ext cx="2382499" cy="11912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圓角矩形 4"/>
            <p:cNvSpPr txBox="1"/>
            <p:nvPr/>
          </p:nvSpPr>
          <p:spPr>
            <a:xfrm>
              <a:off x="271608" y="1444312"/>
              <a:ext cx="2312719" cy="1121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000" kern="1200" dirty="0"/>
                <a:t>線</a:t>
              </a:r>
              <a:r>
                <a:rPr lang="zh-TW" altLang="en-US" sz="4000" dirty="0"/>
                <a:t>上</a:t>
              </a:r>
              <a:r>
                <a:rPr lang="zh-TW" altLang="en-US" sz="4000" kern="1200" dirty="0"/>
                <a:t>報到</a:t>
              </a: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014697" y="4328200"/>
            <a:ext cx="2570338" cy="4453299"/>
            <a:chOff x="499528" y="2792067"/>
            <a:chExt cx="2570338" cy="4900556"/>
          </a:xfrm>
        </p:grpSpPr>
        <p:sp>
          <p:nvSpPr>
            <p:cNvPr id="16" name="圓角矩形 15"/>
            <p:cNvSpPr/>
            <p:nvPr/>
          </p:nvSpPr>
          <p:spPr>
            <a:xfrm>
              <a:off x="503438" y="2792067"/>
              <a:ext cx="2566428" cy="487354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圓角矩形 4"/>
            <p:cNvSpPr txBox="1"/>
            <p:nvPr/>
          </p:nvSpPr>
          <p:spPr>
            <a:xfrm>
              <a:off x="499528" y="2969414"/>
              <a:ext cx="2416092" cy="47232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lvl="0" algn="l" defTabSz="889000">
                <a:lnSpc>
                  <a:spcPts val="2800"/>
                </a:lnSpc>
                <a:spcBef>
                  <a:spcPts val="1800"/>
                </a:spcBef>
                <a:spcAft>
                  <a:spcPts val="1200"/>
                </a:spcAft>
              </a:pPr>
              <a:r>
                <a:rPr lang="zh-TW" altLang="en-US" sz="2000" kern="1200" dirty="0"/>
                <a:t>請攜帶</a:t>
              </a:r>
              <a:br>
                <a:rPr lang="en-US" altLang="zh-TW" sz="2000" kern="1200" dirty="0"/>
              </a:br>
              <a:r>
                <a:rPr lang="zh-TW" altLang="en-US" sz="2000" b="1" kern="12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「</a:t>
              </a:r>
              <a:r>
                <a:rPr lang="zh-TW" altLang="en-US" sz="2000" b="1" dirty="0">
                  <a:solidFill>
                    <a:srgbClr val="0070C0"/>
                  </a:solidFill>
                </a:rPr>
                <a:t>戶口名簿影</a:t>
              </a:r>
              <a:r>
                <a:rPr lang="zh-TW" altLang="en-US" sz="2000" b="1" kern="1200" dirty="0">
                  <a:solidFill>
                    <a:srgbClr val="0070C0"/>
                  </a:solidFill>
                </a:rPr>
                <a:t>本</a:t>
              </a:r>
              <a:r>
                <a:rPr lang="zh-TW" altLang="en-US" sz="2000" b="1" kern="12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」</a:t>
              </a:r>
              <a:r>
                <a:rPr lang="zh-TW" altLang="en-US" sz="2000" kern="1200" dirty="0"/>
                <a:t>文件於</a:t>
              </a:r>
              <a:r>
                <a:rPr lang="en-US" altLang="zh-TW" sz="2000" b="1" dirty="0">
                  <a:solidFill>
                    <a:srgbClr val="FF0000"/>
                  </a:solidFill>
                </a:rPr>
                <a:t>5</a:t>
              </a:r>
              <a:r>
                <a:rPr lang="en-US" altLang="zh-TW" sz="2000" b="1" kern="1200" dirty="0">
                  <a:solidFill>
                    <a:srgbClr val="FF0000"/>
                  </a:solidFill>
                </a:rPr>
                <a:t>/2~5/6</a:t>
              </a:r>
              <a:br>
                <a:rPr lang="en-US" altLang="zh-TW" sz="2000" kern="1200" dirty="0"/>
              </a:br>
              <a:r>
                <a:rPr lang="zh-TW" altLang="en-US" sz="2000" b="1" kern="1200" dirty="0">
                  <a:solidFill>
                    <a:srgbClr val="00B050"/>
                  </a:solidFill>
                </a:rPr>
                <a:t>上午</a:t>
              </a:r>
              <a:r>
                <a:rPr lang="en-US" altLang="zh-TW" sz="2000" b="1" kern="1200" dirty="0">
                  <a:solidFill>
                    <a:srgbClr val="00B050"/>
                  </a:solidFill>
                </a:rPr>
                <a:t>09:00~12:00</a:t>
              </a:r>
              <a:r>
                <a:rPr lang="zh-TW" altLang="en-US" sz="2000" b="1" kern="1200" dirty="0">
                  <a:solidFill>
                    <a:srgbClr val="00B050"/>
                  </a:solidFill>
                </a:rPr>
                <a:t>，</a:t>
              </a:r>
              <a:br>
                <a:rPr lang="en-US" altLang="zh-TW" sz="2000" b="1" kern="1200" dirty="0">
                  <a:solidFill>
                    <a:srgbClr val="00B050"/>
                  </a:solidFill>
                </a:rPr>
              </a:br>
              <a:r>
                <a:rPr lang="zh-TW" altLang="en-US" sz="2000" b="1" kern="1200" dirty="0">
                  <a:solidFill>
                    <a:srgbClr val="00B050"/>
                  </a:solidFill>
                </a:rPr>
                <a:t>下午</a:t>
              </a:r>
              <a:r>
                <a:rPr lang="en-US" altLang="zh-TW" sz="2000" b="1" kern="1200" dirty="0">
                  <a:solidFill>
                    <a:srgbClr val="00B050"/>
                  </a:solidFill>
                </a:rPr>
                <a:t>13:30~16:00</a:t>
              </a:r>
              <a:r>
                <a:rPr lang="zh-TW" altLang="en-US" sz="2000" kern="1200" dirty="0"/>
                <a:t>至學校報到，但為避免人潮聚集以降低群聚感染風險，請家長配合各校</a:t>
              </a:r>
              <a:r>
                <a:rPr lang="zh-TW" altLang="en-US" sz="2000" dirty="0"/>
                <a:t>防疫措施及</a:t>
              </a:r>
              <a:r>
                <a:rPr lang="zh-TW" altLang="en-US" sz="2000" kern="1200" dirty="0"/>
                <a:t>人流分散報到。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684345" y="4330236"/>
            <a:ext cx="2601441" cy="2277860"/>
            <a:chOff x="3351484" y="2858983"/>
            <a:chExt cx="2601441" cy="2277860"/>
          </a:xfrm>
        </p:grpSpPr>
        <p:sp>
          <p:nvSpPr>
            <p:cNvPr id="19" name="圓角矩形 18"/>
            <p:cNvSpPr/>
            <p:nvPr/>
          </p:nvSpPr>
          <p:spPr>
            <a:xfrm>
              <a:off x="3351484" y="2858983"/>
              <a:ext cx="2601441" cy="227786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圓角矩形 4"/>
            <p:cNvSpPr txBox="1"/>
            <p:nvPr/>
          </p:nvSpPr>
          <p:spPr>
            <a:xfrm>
              <a:off x="3418200" y="2925699"/>
              <a:ext cx="2468009" cy="21444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b="1" kern="1200" dirty="0">
                  <a:solidFill>
                    <a:srgbClr val="7030A0"/>
                  </a:solidFill>
                </a:rPr>
                <a:t>【</a:t>
              </a:r>
              <a:r>
                <a:rPr lang="zh-TW" altLang="en-US" sz="2000" b="1" kern="1200" dirty="0">
                  <a:solidFill>
                    <a:srgbClr val="7030A0"/>
                  </a:solidFill>
                </a:rPr>
                <a:t>步驟一</a:t>
              </a:r>
              <a:r>
                <a:rPr lang="en-US" altLang="zh-TW" sz="2000" b="1" kern="1200" dirty="0">
                  <a:solidFill>
                    <a:srgbClr val="7030A0"/>
                  </a:solidFill>
                </a:rPr>
                <a:t>】</a:t>
              </a:r>
              <a:r>
                <a:rPr lang="zh-TW" altLang="en-US" sz="2000" b="1" kern="1200" dirty="0">
                  <a:solidFill>
                    <a:srgbClr val="7030A0"/>
                  </a:solidFill>
                </a:rPr>
                <a:t>表單填報</a:t>
              </a:r>
              <a:endParaRPr lang="en-US" altLang="zh-TW" sz="2000" b="1" kern="1200" dirty="0">
                <a:solidFill>
                  <a:srgbClr val="7030A0"/>
                </a:solidFill>
              </a:endParaRPr>
            </a:p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kern="1200" dirty="0"/>
                <a:t>掃描學校校網公告之</a:t>
              </a:r>
              <a:r>
                <a:rPr lang="en-US" altLang="zh-TW" sz="2000" kern="1200" dirty="0"/>
                <a:t>QR code</a:t>
              </a:r>
              <a:r>
                <a:rPr lang="zh-TW" altLang="en-US" sz="2000" kern="1200" dirty="0"/>
                <a:t>或直接連結網址，填寫表單內容</a:t>
              </a: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3642222" y="6767007"/>
            <a:ext cx="2685686" cy="2986593"/>
            <a:chOff x="3640738" y="5444352"/>
            <a:chExt cx="2685686" cy="3122134"/>
          </a:xfrm>
        </p:grpSpPr>
        <p:sp>
          <p:nvSpPr>
            <p:cNvPr id="22" name="圓角矩形 21"/>
            <p:cNvSpPr/>
            <p:nvPr/>
          </p:nvSpPr>
          <p:spPr>
            <a:xfrm>
              <a:off x="3640738" y="5444352"/>
              <a:ext cx="2685686" cy="312213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圓角矩形 4"/>
            <p:cNvSpPr txBox="1"/>
            <p:nvPr/>
          </p:nvSpPr>
          <p:spPr>
            <a:xfrm>
              <a:off x="3719399" y="5523013"/>
              <a:ext cx="2528364" cy="29648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b="1" kern="1200" dirty="0">
                  <a:solidFill>
                    <a:srgbClr val="7030A0"/>
                  </a:solidFill>
                </a:rPr>
                <a:t>【</a:t>
              </a:r>
              <a:r>
                <a:rPr lang="zh-TW" altLang="en-US" sz="2000" b="1" kern="1200" dirty="0">
                  <a:solidFill>
                    <a:srgbClr val="7030A0"/>
                  </a:solidFill>
                </a:rPr>
                <a:t>步驟二</a:t>
              </a:r>
              <a:r>
                <a:rPr lang="en-US" altLang="zh-TW" sz="2000" b="1" kern="1200" dirty="0">
                  <a:solidFill>
                    <a:srgbClr val="7030A0"/>
                  </a:solidFill>
                </a:rPr>
                <a:t>】</a:t>
              </a:r>
              <a:r>
                <a:rPr lang="zh-TW" altLang="en-US" sz="2000" b="1" kern="1200" dirty="0">
                  <a:solidFill>
                    <a:srgbClr val="7030A0"/>
                  </a:solidFill>
                </a:rPr>
                <a:t>郵寄證件</a:t>
              </a:r>
              <a:br>
                <a:rPr lang="en-US" altLang="zh-TW" sz="2000" kern="1200" dirty="0"/>
              </a:br>
              <a:r>
                <a:rPr lang="zh-TW" altLang="en-US" sz="2000" kern="1200" dirty="0"/>
                <a:t>請將</a:t>
              </a:r>
              <a:br>
                <a:rPr lang="en-US" altLang="zh-TW" sz="2000" kern="1200" dirty="0"/>
              </a:br>
              <a:r>
                <a:rPr lang="zh-TW" altLang="en-US" sz="2000" b="1" kern="12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「</a:t>
              </a:r>
              <a:r>
                <a:rPr lang="zh-TW" altLang="en-US" sz="2000" b="1" dirty="0">
                  <a:solidFill>
                    <a:srgbClr val="0070C0"/>
                  </a:solidFill>
                </a:rPr>
                <a:t>戶口名簿影</a:t>
              </a:r>
              <a:r>
                <a:rPr lang="zh-TW" altLang="en-US" sz="2000" b="1" kern="1200" dirty="0">
                  <a:solidFill>
                    <a:srgbClr val="0070C0"/>
                  </a:solidFill>
                </a:rPr>
                <a:t>本</a:t>
              </a:r>
              <a:r>
                <a:rPr lang="zh-TW" altLang="en-US" sz="2000" b="1" kern="12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」</a:t>
              </a:r>
              <a:r>
                <a:rPr lang="zh-TW" altLang="en-US" sz="2000" kern="1200" dirty="0"/>
                <a:t>郵寄到學校地址。</a:t>
              </a:r>
              <a:br>
                <a:rPr lang="en-US" altLang="zh-TW" sz="2000" kern="1200" dirty="0"/>
              </a:br>
              <a:r>
                <a:rPr lang="zh-TW" altLang="en-US" sz="2000" kern="1200" dirty="0"/>
                <a:t>郵寄時間</a:t>
              </a:r>
              <a:r>
                <a:rPr lang="en-US" altLang="zh-TW" sz="2000" b="1" dirty="0">
                  <a:solidFill>
                    <a:srgbClr val="FF0000"/>
                  </a:solidFill>
                </a:rPr>
                <a:t>5</a:t>
              </a:r>
              <a:r>
                <a:rPr lang="en-US" altLang="zh-TW" sz="2000" b="1" kern="1200" dirty="0">
                  <a:solidFill>
                    <a:srgbClr val="FF0000"/>
                  </a:solidFill>
                </a:rPr>
                <a:t>/2~5/6</a:t>
              </a:r>
              <a:r>
                <a:rPr lang="zh-TW" altLang="en-US" sz="2000" kern="1200" dirty="0"/>
                <a:t>以郵戳為憑。</a:t>
              </a:r>
              <a:endParaRPr lang="en-US" altLang="zh-TW" sz="2000" kern="1200" dirty="0"/>
            </a:p>
          </p:txBody>
        </p:sp>
      </p:grpSp>
      <p:sp>
        <p:nvSpPr>
          <p:cNvPr id="26" name="向下箭號 25"/>
          <p:cNvSpPr/>
          <p:nvPr/>
        </p:nvSpPr>
        <p:spPr>
          <a:xfrm>
            <a:off x="4804888" y="4030402"/>
            <a:ext cx="424838" cy="623597"/>
          </a:xfrm>
          <a:prstGeom prst="downArrow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向下箭號 26"/>
          <p:cNvSpPr/>
          <p:nvPr/>
        </p:nvSpPr>
        <p:spPr>
          <a:xfrm>
            <a:off x="4820930" y="6349253"/>
            <a:ext cx="424838" cy="623597"/>
          </a:xfrm>
          <a:prstGeom prst="downArrow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3847751" y="10611462"/>
            <a:ext cx="2813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 </a:t>
            </a:r>
            <a:r>
              <a:rPr lang="zh-TW" altLang="en-US" sz="2000" b="1" dirty="0">
                <a:solidFill>
                  <a:srgbClr val="00B050"/>
                </a:solidFill>
              </a:rPr>
              <a:t>潮州鎮光春國小教務處</a:t>
            </a:r>
          </a:p>
        </p:txBody>
      </p:sp>
      <p:sp>
        <p:nvSpPr>
          <p:cNvPr id="29" name="向下箭號 28"/>
          <p:cNvSpPr/>
          <p:nvPr/>
        </p:nvSpPr>
        <p:spPr>
          <a:xfrm>
            <a:off x="1816629" y="4018973"/>
            <a:ext cx="424838" cy="623597"/>
          </a:xfrm>
          <a:prstGeom prst="downArrow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C14804D3-E2BE-4CFD-89FC-7F4519947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08" y="790992"/>
            <a:ext cx="1421024" cy="11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55001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</TotalTime>
  <Words>120</Words>
  <Application>Microsoft Office PowerPoint</Application>
  <PresentationFormat>寬螢幕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標楷體</vt:lpstr>
      <vt:lpstr>Arial</vt:lpstr>
      <vt:lpstr>Century Gothic</vt:lpstr>
      <vt:lpstr>Wingdings 3</vt:lpstr>
      <vt:lpstr>絲縷</vt:lpstr>
      <vt:lpstr>屏東縣政府111學年度 光春國小新生報到方案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屏東縣政府110年國中新生多元報到方案</dc:title>
  <dc:creator>user</dc:creator>
  <cp:lastModifiedBy>user</cp:lastModifiedBy>
  <cp:revision>19</cp:revision>
  <cp:lastPrinted>2021-06-03T06:36:03Z</cp:lastPrinted>
  <dcterms:created xsi:type="dcterms:W3CDTF">2021-06-03T02:23:27Z</dcterms:created>
  <dcterms:modified xsi:type="dcterms:W3CDTF">2022-04-12T07:46:36Z</dcterms:modified>
</cp:coreProperties>
</file>